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7" r:id="rId3"/>
    <p:sldId id="258" r:id="rId4"/>
    <p:sldId id="266" r:id="rId5"/>
    <p:sldId id="268" r:id="rId6"/>
    <p:sldId id="269" r:id="rId7"/>
    <p:sldId id="270" r:id="rId8"/>
    <p:sldId id="257" r:id="rId9"/>
    <p:sldId id="259" r:id="rId10"/>
    <p:sldId id="260" r:id="rId11"/>
    <p:sldId id="263" r:id="rId12"/>
    <p:sldId id="274" r:id="rId13"/>
    <p:sldId id="272" r:id="rId14"/>
    <p:sldId id="271" r:id="rId15"/>
    <p:sldId id="264" r:id="rId16"/>
    <p:sldId id="265" r:id="rId17"/>
    <p:sldId id="262" r:id="rId18"/>
    <p:sldId id="261" r:id="rId19"/>
    <p:sldId id="273"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3CDEF2-8483-4DF2-A8FA-F06D61827AB4}">
          <p14:sldIdLst>
            <p14:sldId id="256"/>
            <p14:sldId id="267"/>
          </p14:sldIdLst>
        </p14:section>
        <p14:section name="Code" id="{8A46F498-1C39-4B9D-8C87-716D00FA77DB}">
          <p14:sldIdLst>
            <p14:sldId id="258"/>
            <p14:sldId id="266"/>
            <p14:sldId id="268"/>
            <p14:sldId id="269"/>
            <p14:sldId id="270"/>
            <p14:sldId id="257"/>
            <p14:sldId id="259"/>
          </p14:sldIdLst>
        </p14:section>
        <p14:section name="Art" id="{9733A7B1-ACB9-4840-989F-E89A991F290C}">
          <p14:sldIdLst>
            <p14:sldId id="260"/>
            <p14:sldId id="263"/>
            <p14:sldId id="274"/>
            <p14:sldId id="272"/>
            <p14:sldId id="271"/>
            <p14:sldId id="264"/>
            <p14:sldId id="265"/>
            <p14:sldId id="262"/>
          </p14:sldIdLst>
        </p14:section>
        <p14:section name="Outro" id="{6D47FD66-E72A-4CDB-8A3B-61057E645CFD}">
          <p14:sldIdLst>
            <p14:sldId id="261"/>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xmlns:mc="http://schemas.openxmlformats.org/markup-compatibility/2006" xmlns:a14="http://schemas.microsoft.com/office/drawing/2010/main" val="231F20" mc:Ignorabl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48" autoAdjust="0"/>
  </p:normalViewPr>
  <p:slideViewPr>
    <p:cSldViewPr>
      <p:cViewPr>
        <p:scale>
          <a:sx n="75" d="100"/>
          <a:sy n="75" d="100"/>
        </p:scale>
        <p:origin x="-2664" y="-105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A2596-59EE-419D-9F47-2F4E1E606D6D}" type="datetimeFigureOut">
              <a:rPr lang="en-US" smtClean="0"/>
              <a:t>6/1/2010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3A764C-FD10-4827-83F8-1147FECB52B9}" type="slidenum">
              <a:rPr lang="en-US" smtClean="0"/>
              <a:t>‹#›</a:t>
            </a:fld>
            <a:endParaRPr lang="en-US"/>
          </a:p>
        </p:txBody>
      </p:sp>
    </p:spTree>
    <p:extLst>
      <p:ext uri="{BB962C8B-B14F-4D97-AF65-F5344CB8AC3E}">
        <p14:creationId xmlns:p14="http://schemas.microsoft.com/office/powerpoint/2010/main" val="41141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&lt;Tyler&gt; Ahoy,</a:t>
            </a:r>
            <a:r>
              <a:rPr lang="en-US" baseline="0" dirty="0" smtClean="0"/>
              <a:t> nice to meet you. We’re </a:t>
            </a:r>
            <a:r>
              <a:rPr lang="en-US" baseline="0" dirty="0" err="1" smtClean="0"/>
              <a:t>Interrobang</a:t>
            </a:r>
            <a:r>
              <a:rPr lang="en-US" baseline="0" dirty="0" smtClean="0"/>
              <a:t> Interactive, and we’ve developed what we dare say is the best implementation of Hunt the </a:t>
            </a:r>
            <a:r>
              <a:rPr lang="en-US" baseline="0" dirty="0" err="1" smtClean="0"/>
              <a:t>Wumpus</a:t>
            </a:r>
            <a:r>
              <a:rPr lang="en-US" baseline="0" dirty="0" smtClean="0"/>
              <a:t> ever created.</a:t>
            </a:r>
          </a:p>
          <a:p>
            <a:r>
              <a:rPr lang="en-US" i="1" baseline="0" dirty="0" smtClean="0"/>
              <a:t>Pause</a:t>
            </a:r>
            <a:r>
              <a:rPr lang="en-US" i="1" baseline="0" smtClean="0"/>
              <a:t>, 2 </a:t>
            </a:r>
            <a:r>
              <a:rPr lang="en-US" i="1" baseline="0" dirty="0" smtClean="0"/>
              <a:t>seconds</a:t>
            </a:r>
          </a:p>
          <a:p>
            <a:r>
              <a:rPr lang="en-US" i="1" baseline="0" dirty="0" smtClean="0"/>
              <a:t>*****</a:t>
            </a:r>
            <a:endParaRPr lang="en-US" i="1" dirty="0"/>
          </a:p>
        </p:txBody>
      </p:sp>
      <p:sp>
        <p:nvSpPr>
          <p:cNvPr id="4" name="Slide Number Placeholder 3"/>
          <p:cNvSpPr>
            <a:spLocks noGrp="1"/>
          </p:cNvSpPr>
          <p:nvPr>
            <p:ph type="sldNum" sz="quarter" idx="10"/>
          </p:nvPr>
        </p:nvSpPr>
        <p:spPr/>
        <p:txBody>
          <a:bodyPr/>
          <a:lstStyle/>
          <a:p>
            <a:fld id="{1B3A764C-FD10-4827-83F8-1147FECB52B9}" type="slidenum">
              <a:rPr lang="en-US" smtClean="0"/>
              <a:t>1</a:t>
            </a:fld>
            <a:endParaRPr lang="en-US"/>
          </a:p>
        </p:txBody>
      </p:sp>
    </p:spTree>
    <p:extLst>
      <p:ext uri="{BB962C8B-B14F-4D97-AF65-F5344CB8AC3E}">
        <p14:creationId xmlns:p14="http://schemas.microsoft.com/office/powerpoint/2010/main" val="158308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&lt;Tyler&gt; Our</a:t>
            </a:r>
            <a:r>
              <a:rPr lang="en-US" baseline="0" dirty="0" smtClean="0"/>
              <a:t> team was split up into two groups which were responsible for both the artistic and code contributions to the final product.</a:t>
            </a:r>
          </a:p>
          <a:p>
            <a:r>
              <a:rPr lang="en-US" i="1" baseline="0" dirty="0" smtClean="0"/>
              <a:t>Pause, 2 seconds</a:t>
            </a:r>
          </a:p>
          <a:p>
            <a:r>
              <a:rPr lang="en-US" i="0" baseline="0" dirty="0" smtClean="0"/>
              <a:t>&lt;Tyler&gt; I’m Tyler, and I’m the Extraordinary Commissioner</a:t>
            </a:r>
          </a:p>
          <a:p>
            <a:r>
              <a:rPr lang="en-US" i="0" baseline="0" dirty="0" smtClean="0"/>
              <a:t>&lt;</a:t>
            </a:r>
            <a:r>
              <a:rPr lang="en-US" i="0" baseline="0" dirty="0" err="1" smtClean="0"/>
              <a:t>Preetum</a:t>
            </a:r>
            <a:r>
              <a:rPr lang="en-US" i="0" baseline="0" dirty="0" smtClean="0"/>
              <a:t>&gt; I’m </a:t>
            </a:r>
            <a:r>
              <a:rPr lang="en-US" i="0" baseline="0" dirty="0" err="1" smtClean="0"/>
              <a:t>Preetum</a:t>
            </a:r>
            <a:r>
              <a:rPr lang="en-US" i="0" baseline="0" dirty="0" smtClean="0"/>
              <a:t> and I’m the Chairman of Physics</a:t>
            </a:r>
          </a:p>
          <a:p>
            <a:r>
              <a:rPr lang="en-US" i="0" baseline="0" dirty="0" smtClean="0"/>
              <a:t>&lt;Adam&gt; I’m Adam and I’m the Graphics Emperor</a:t>
            </a:r>
          </a:p>
          <a:p>
            <a:r>
              <a:rPr lang="en-US" i="0" baseline="0" dirty="0" smtClean="0"/>
              <a:t>&lt;</a:t>
            </a:r>
            <a:r>
              <a:rPr lang="en-US" i="0" baseline="0" dirty="0" err="1" smtClean="0"/>
              <a:t>Jamocha</a:t>
            </a:r>
            <a:r>
              <a:rPr lang="en-US" i="0" baseline="0" dirty="0" smtClean="0"/>
              <a:t>&gt; I’m </a:t>
            </a:r>
            <a:r>
              <a:rPr lang="en-US" i="0" baseline="0" dirty="0" err="1" smtClean="0"/>
              <a:t>Jamocha</a:t>
            </a:r>
            <a:r>
              <a:rPr lang="en-US" i="0" baseline="0" dirty="0" smtClean="0"/>
              <a:t> and I’m the Director of Disease Vectors</a:t>
            </a:r>
          </a:p>
          <a:p>
            <a:r>
              <a:rPr lang="en-US" i="0" baseline="0" dirty="0" smtClean="0"/>
              <a:t>&lt;</a:t>
            </a:r>
            <a:r>
              <a:rPr lang="en-US" i="0" baseline="0" dirty="0" err="1" smtClean="0"/>
              <a:t>Arjun</a:t>
            </a:r>
            <a:r>
              <a:rPr lang="en-US" i="0" baseline="0" dirty="0" smtClean="0"/>
              <a:t>&gt; I’m </a:t>
            </a:r>
            <a:r>
              <a:rPr lang="en-US" i="0" baseline="0" dirty="0" err="1" smtClean="0"/>
              <a:t>Arjun</a:t>
            </a:r>
            <a:r>
              <a:rPr lang="en-US" i="0" baseline="0" dirty="0" smtClean="0"/>
              <a:t> and I’m the Chief Integration Officer</a:t>
            </a:r>
          </a:p>
          <a:p>
            <a:r>
              <a:rPr lang="en-US" i="0" baseline="0" dirty="0" smtClean="0"/>
              <a:t>&lt;Paul&gt; I’m Paul and I’m the Lord of Other Stuff</a:t>
            </a:r>
          </a:p>
          <a:p>
            <a:r>
              <a:rPr lang="en-US" i="1" baseline="0" dirty="0" smtClean="0"/>
              <a:t>Pause, 1 second</a:t>
            </a:r>
          </a:p>
          <a:p>
            <a:r>
              <a:rPr lang="en-US" i="0" baseline="0" dirty="0" smtClean="0"/>
              <a:t>&lt;Tyler&gt; All the members will be describing their individual contributions in a moment, but first I’d like to explain the way our engine works.</a:t>
            </a:r>
          </a:p>
          <a:p>
            <a:r>
              <a:rPr lang="en-US" i="1" baseline="0" dirty="0" smtClean="0"/>
              <a:t>Pause, 1 second</a:t>
            </a:r>
          </a:p>
          <a:p>
            <a:r>
              <a:rPr lang="en-US" i="1" baseline="0" dirty="0" smtClean="0"/>
              <a:t>*****</a:t>
            </a:r>
            <a:endParaRPr lang="en-US" i="1" dirty="0"/>
          </a:p>
        </p:txBody>
      </p:sp>
      <p:sp>
        <p:nvSpPr>
          <p:cNvPr id="4" name="Slide Number Placeholder 3"/>
          <p:cNvSpPr>
            <a:spLocks noGrp="1"/>
          </p:cNvSpPr>
          <p:nvPr>
            <p:ph type="sldNum" sz="quarter" idx="10"/>
          </p:nvPr>
        </p:nvSpPr>
        <p:spPr/>
        <p:txBody>
          <a:bodyPr/>
          <a:lstStyle/>
          <a:p>
            <a:fld id="{1B3A764C-FD10-4827-83F8-1147FECB52B9}" type="slidenum">
              <a:rPr lang="en-US" smtClean="0"/>
              <a:t>3</a:t>
            </a:fld>
            <a:endParaRPr lang="en-US"/>
          </a:p>
        </p:txBody>
      </p:sp>
    </p:spTree>
    <p:extLst>
      <p:ext uri="{BB962C8B-B14F-4D97-AF65-F5344CB8AC3E}">
        <p14:creationId xmlns:p14="http://schemas.microsoft.com/office/powerpoint/2010/main" val="256856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&lt;Tyler&gt; When</a:t>
            </a:r>
            <a:r>
              <a:rPr lang="en-US" baseline="0" dirty="0" smtClean="0"/>
              <a:t> we first started out, we weren’t interested in building an implementation of </a:t>
            </a:r>
            <a:r>
              <a:rPr lang="en-US" baseline="0" dirty="0" err="1" smtClean="0"/>
              <a:t>Wumpus</a:t>
            </a:r>
            <a:r>
              <a:rPr lang="en-US" baseline="0" dirty="0" smtClean="0"/>
              <a:t>. That would come to be the trivial part. We were more interested in the abstract logic of games.</a:t>
            </a:r>
          </a:p>
          <a:p>
            <a:r>
              <a:rPr lang="en-US" i="1" baseline="0" dirty="0" smtClean="0"/>
              <a:t>Pause, 1 second</a:t>
            </a:r>
          </a:p>
          <a:p>
            <a:r>
              <a:rPr lang="en-US" baseline="0" dirty="0" smtClean="0"/>
              <a:t>&lt;Tyler&gt; We did not build a game so much as we built, </a:t>
            </a:r>
            <a:r>
              <a:rPr lang="en-US" b="0" i="1" baseline="0" dirty="0" smtClean="0"/>
              <a:t>pause, .5 seconds, </a:t>
            </a:r>
            <a:r>
              <a:rPr lang="en-US" baseline="0" dirty="0" smtClean="0"/>
              <a:t>a sort of, </a:t>
            </a:r>
            <a:r>
              <a:rPr lang="en-US" i="1" baseline="0" dirty="0" smtClean="0"/>
              <a:t>pause, .5 seconds,</a:t>
            </a:r>
            <a:r>
              <a:rPr lang="en-US" baseline="0" dirty="0" smtClean="0"/>
              <a:t> thinking machine.</a:t>
            </a:r>
          </a:p>
          <a:p>
            <a:r>
              <a:rPr lang="en-US" i="1" baseline="0" dirty="0" smtClean="0"/>
              <a:t>Pause, 2 seconds</a:t>
            </a:r>
          </a:p>
          <a:p>
            <a:r>
              <a:rPr lang="en-US" i="1" baseline="0" dirty="0" smtClean="0"/>
              <a:t>*****</a:t>
            </a:r>
          </a:p>
        </p:txBody>
      </p:sp>
      <p:sp>
        <p:nvSpPr>
          <p:cNvPr id="4" name="Slide Number Placeholder 3"/>
          <p:cNvSpPr>
            <a:spLocks noGrp="1"/>
          </p:cNvSpPr>
          <p:nvPr>
            <p:ph type="sldNum" sz="quarter" idx="10"/>
          </p:nvPr>
        </p:nvSpPr>
        <p:spPr/>
        <p:txBody>
          <a:bodyPr/>
          <a:lstStyle/>
          <a:p>
            <a:fld id="{1B3A764C-FD10-4827-83F8-1147FECB52B9}" type="slidenum">
              <a:rPr lang="en-US" smtClean="0"/>
              <a:t>8</a:t>
            </a:fld>
            <a:endParaRPr lang="en-US"/>
          </a:p>
        </p:txBody>
      </p:sp>
    </p:spTree>
    <p:extLst>
      <p:ext uri="{BB962C8B-B14F-4D97-AF65-F5344CB8AC3E}">
        <p14:creationId xmlns:p14="http://schemas.microsoft.com/office/powerpoint/2010/main" val="3173839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&lt;Tyler&gt;</a:t>
            </a:r>
            <a:r>
              <a:rPr lang="en-US" baseline="0" dirty="0" smtClean="0"/>
              <a:t> Going back to when we first set out to make a game, we were looking for something which would fulfill the wide variety of requirements which we would need. Our ideas were ambitious, so our code would need to be testable by multiple developers with different code states at the same time.</a:t>
            </a:r>
          </a:p>
          <a:p>
            <a:r>
              <a:rPr lang="en-US" i="1" baseline="0" dirty="0" smtClean="0"/>
              <a:t>Pause, 1 second</a:t>
            </a:r>
          </a:p>
          <a:p>
            <a:r>
              <a:rPr lang="en-US" baseline="0" dirty="0" smtClean="0"/>
              <a:t>&lt;Tyler&gt; We had a short deadline, so we wanted to make sure everyone had something to work on at all times, and that no one was blocked.</a:t>
            </a:r>
          </a:p>
          <a:p>
            <a:r>
              <a:rPr lang="en-US" i="1" baseline="0" dirty="0" smtClean="0"/>
              <a:t>Pause, 1 second</a:t>
            </a:r>
          </a:p>
          <a:p>
            <a:r>
              <a:rPr lang="en-US" i="0" baseline="0" dirty="0" smtClean="0"/>
              <a:t>&lt;Tyler&gt; </a:t>
            </a:r>
            <a:r>
              <a:rPr lang="en-US" baseline="0" dirty="0" smtClean="0"/>
              <a:t>We wanted to test our code extensively before the expo.</a:t>
            </a:r>
          </a:p>
          <a:p>
            <a:r>
              <a:rPr lang="en-US" i="1" baseline="0" dirty="0" smtClean="0"/>
              <a:t>Pause, 1 second</a:t>
            </a:r>
          </a:p>
          <a:p>
            <a:r>
              <a:rPr lang="en-US" i="0" baseline="0" dirty="0" smtClean="0"/>
              <a:t>&lt;Tyler&gt; </a:t>
            </a:r>
            <a:r>
              <a:rPr lang="en-US" baseline="0" dirty="0" smtClean="0"/>
              <a:t>We were thinking of releasing this project and were unsure of the licensing, so we wanted our code to support third-party developers without needing the source.</a:t>
            </a:r>
          </a:p>
          <a:p>
            <a:r>
              <a:rPr lang="en-US" i="1" baseline="0" dirty="0" smtClean="0"/>
              <a:t>Pause, 1 second</a:t>
            </a:r>
          </a:p>
          <a:p>
            <a:r>
              <a:rPr lang="en-US" i="0" baseline="0" dirty="0" smtClean="0"/>
              <a:t>&lt;Tyler&gt; </a:t>
            </a:r>
            <a:r>
              <a:rPr lang="en-US" baseline="0" dirty="0" smtClean="0"/>
              <a:t>And finally, we wanted the developers to feel good while they were working.</a:t>
            </a:r>
            <a:endParaRPr lang="en-US" dirty="0"/>
          </a:p>
        </p:txBody>
      </p:sp>
      <p:sp>
        <p:nvSpPr>
          <p:cNvPr id="4" name="Slide Number Placeholder 3"/>
          <p:cNvSpPr>
            <a:spLocks noGrp="1"/>
          </p:cNvSpPr>
          <p:nvPr>
            <p:ph type="sldNum" sz="quarter" idx="10"/>
          </p:nvPr>
        </p:nvSpPr>
        <p:spPr/>
        <p:txBody>
          <a:bodyPr/>
          <a:lstStyle/>
          <a:p>
            <a:fld id="{1B3A764C-FD10-4827-83F8-1147FECB52B9}" type="slidenum">
              <a:rPr lang="en-US" smtClean="0"/>
              <a:t>9</a:t>
            </a:fld>
            <a:endParaRPr lang="en-US"/>
          </a:p>
        </p:txBody>
      </p:sp>
    </p:spTree>
    <p:extLst>
      <p:ext uri="{BB962C8B-B14F-4D97-AF65-F5344CB8AC3E}">
        <p14:creationId xmlns:p14="http://schemas.microsoft.com/office/powerpoint/2010/main" val="114727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baseline="0" dirty="0" smtClean="0"/>
          </a:p>
        </p:txBody>
      </p:sp>
      <p:sp>
        <p:nvSpPr>
          <p:cNvPr id="4" name="Slide Number Placeholder 3"/>
          <p:cNvSpPr>
            <a:spLocks noGrp="1"/>
          </p:cNvSpPr>
          <p:nvPr>
            <p:ph type="sldNum" sz="quarter" idx="10"/>
          </p:nvPr>
        </p:nvSpPr>
        <p:spPr/>
        <p:txBody>
          <a:bodyPr/>
          <a:lstStyle/>
          <a:p>
            <a:fld id="{1B3A764C-FD10-4827-83F8-1147FECB52B9}" type="slidenum">
              <a:rPr lang="en-US" smtClean="0"/>
              <a:t>17</a:t>
            </a:fld>
            <a:endParaRPr lang="en-US"/>
          </a:p>
        </p:txBody>
      </p:sp>
    </p:spTree>
    <p:extLst>
      <p:ext uri="{BB962C8B-B14F-4D97-AF65-F5344CB8AC3E}">
        <p14:creationId xmlns:p14="http://schemas.microsoft.com/office/powerpoint/2010/main" val="3173839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F9A9F1-D22F-497F-B4D3-C8994B7A9EE3}" type="datetimeFigureOut">
              <a:rPr lang="en-US" smtClean="0"/>
              <a:t>6/1/2010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5D2CA3-B759-4D93-BB72-04CA8BAC0BDD}" type="slidenum">
              <a:rPr lang="en-US" smtClean="0"/>
              <a:t>‹#›</a:t>
            </a:fld>
            <a:endParaRPr lang="en-US"/>
          </a:p>
        </p:txBody>
      </p:sp>
    </p:spTree>
    <p:extLst>
      <p:ext uri="{BB962C8B-B14F-4D97-AF65-F5344CB8AC3E}">
        <p14:creationId xmlns:p14="http://schemas.microsoft.com/office/powerpoint/2010/main" val="1196476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9A9F1-D22F-497F-B4D3-C8994B7A9EE3}" type="datetimeFigureOut">
              <a:rPr lang="en-US" smtClean="0"/>
              <a:t>6/1/2010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5D2CA3-B759-4D93-BB72-04CA8BAC0BDD}" type="slidenum">
              <a:rPr lang="en-US" smtClean="0"/>
              <a:t>‹#›</a:t>
            </a:fld>
            <a:endParaRPr lang="en-US"/>
          </a:p>
        </p:txBody>
      </p:sp>
    </p:spTree>
    <p:extLst>
      <p:ext uri="{BB962C8B-B14F-4D97-AF65-F5344CB8AC3E}">
        <p14:creationId xmlns:p14="http://schemas.microsoft.com/office/powerpoint/2010/main" val="843571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9A9F1-D22F-497F-B4D3-C8994B7A9EE3}" type="datetimeFigureOut">
              <a:rPr lang="en-US" smtClean="0"/>
              <a:t>6/1/2010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5D2CA3-B759-4D93-BB72-04CA8BAC0BDD}" type="slidenum">
              <a:rPr lang="en-US" smtClean="0"/>
              <a:t>‹#›</a:t>
            </a:fld>
            <a:endParaRPr lang="en-US"/>
          </a:p>
        </p:txBody>
      </p:sp>
    </p:spTree>
    <p:extLst>
      <p:ext uri="{BB962C8B-B14F-4D97-AF65-F5344CB8AC3E}">
        <p14:creationId xmlns:p14="http://schemas.microsoft.com/office/powerpoint/2010/main" val="3283922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9A9F1-D22F-497F-B4D3-C8994B7A9EE3}" type="datetimeFigureOut">
              <a:rPr lang="en-US" smtClean="0"/>
              <a:t>6/1/2010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5D2CA3-B759-4D93-BB72-04CA8BAC0BDD}" type="slidenum">
              <a:rPr lang="en-US" smtClean="0"/>
              <a:t>‹#›</a:t>
            </a:fld>
            <a:endParaRPr lang="en-US"/>
          </a:p>
        </p:txBody>
      </p:sp>
    </p:spTree>
    <p:extLst>
      <p:ext uri="{BB962C8B-B14F-4D97-AF65-F5344CB8AC3E}">
        <p14:creationId xmlns:p14="http://schemas.microsoft.com/office/powerpoint/2010/main" val="4983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F9A9F1-D22F-497F-B4D3-C8994B7A9EE3}" type="datetimeFigureOut">
              <a:rPr lang="en-US" smtClean="0"/>
              <a:t>6/1/2010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5D2CA3-B759-4D93-BB72-04CA8BAC0BDD}" type="slidenum">
              <a:rPr lang="en-US" smtClean="0"/>
              <a:t>‹#›</a:t>
            </a:fld>
            <a:endParaRPr lang="en-US"/>
          </a:p>
        </p:txBody>
      </p:sp>
    </p:spTree>
    <p:extLst>
      <p:ext uri="{BB962C8B-B14F-4D97-AF65-F5344CB8AC3E}">
        <p14:creationId xmlns:p14="http://schemas.microsoft.com/office/powerpoint/2010/main" val="3942727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F9A9F1-D22F-497F-B4D3-C8994B7A9EE3}" type="datetimeFigureOut">
              <a:rPr lang="en-US" smtClean="0"/>
              <a:t>6/1/2010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5D2CA3-B759-4D93-BB72-04CA8BAC0BDD}" type="slidenum">
              <a:rPr lang="en-US" smtClean="0"/>
              <a:t>‹#›</a:t>
            </a:fld>
            <a:endParaRPr lang="en-US"/>
          </a:p>
        </p:txBody>
      </p:sp>
    </p:spTree>
    <p:extLst>
      <p:ext uri="{BB962C8B-B14F-4D97-AF65-F5344CB8AC3E}">
        <p14:creationId xmlns:p14="http://schemas.microsoft.com/office/powerpoint/2010/main" val="135981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F9A9F1-D22F-497F-B4D3-C8994B7A9EE3}" type="datetimeFigureOut">
              <a:rPr lang="en-US" smtClean="0"/>
              <a:t>6/1/2010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5D2CA3-B759-4D93-BB72-04CA8BAC0BDD}" type="slidenum">
              <a:rPr lang="en-US" smtClean="0"/>
              <a:t>‹#›</a:t>
            </a:fld>
            <a:endParaRPr lang="en-US"/>
          </a:p>
        </p:txBody>
      </p:sp>
    </p:spTree>
    <p:extLst>
      <p:ext uri="{BB962C8B-B14F-4D97-AF65-F5344CB8AC3E}">
        <p14:creationId xmlns:p14="http://schemas.microsoft.com/office/powerpoint/2010/main" val="179425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F9A9F1-D22F-497F-B4D3-C8994B7A9EE3}" type="datetimeFigureOut">
              <a:rPr lang="en-US" smtClean="0"/>
              <a:t>6/1/2010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5D2CA3-B759-4D93-BB72-04CA8BAC0BDD}" type="slidenum">
              <a:rPr lang="en-US" smtClean="0"/>
              <a:t>‹#›</a:t>
            </a:fld>
            <a:endParaRPr lang="en-US"/>
          </a:p>
        </p:txBody>
      </p:sp>
    </p:spTree>
    <p:extLst>
      <p:ext uri="{BB962C8B-B14F-4D97-AF65-F5344CB8AC3E}">
        <p14:creationId xmlns:p14="http://schemas.microsoft.com/office/powerpoint/2010/main" val="1439001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A9F1-D22F-497F-B4D3-C8994B7A9EE3}" type="datetimeFigureOut">
              <a:rPr lang="en-US" smtClean="0"/>
              <a:t>6/1/2010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5D2CA3-B759-4D93-BB72-04CA8BAC0BDD}" type="slidenum">
              <a:rPr lang="en-US" smtClean="0"/>
              <a:t>‹#›</a:t>
            </a:fld>
            <a:endParaRPr lang="en-US"/>
          </a:p>
        </p:txBody>
      </p:sp>
    </p:spTree>
    <p:extLst>
      <p:ext uri="{BB962C8B-B14F-4D97-AF65-F5344CB8AC3E}">
        <p14:creationId xmlns:p14="http://schemas.microsoft.com/office/powerpoint/2010/main" val="3173591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F9A9F1-D22F-497F-B4D3-C8994B7A9EE3}" type="datetimeFigureOut">
              <a:rPr lang="en-US" smtClean="0"/>
              <a:t>6/1/2010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5D2CA3-B759-4D93-BB72-04CA8BAC0BDD}" type="slidenum">
              <a:rPr lang="en-US" smtClean="0"/>
              <a:t>‹#›</a:t>
            </a:fld>
            <a:endParaRPr lang="en-US"/>
          </a:p>
        </p:txBody>
      </p:sp>
    </p:spTree>
    <p:extLst>
      <p:ext uri="{BB962C8B-B14F-4D97-AF65-F5344CB8AC3E}">
        <p14:creationId xmlns:p14="http://schemas.microsoft.com/office/powerpoint/2010/main" val="1239954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F9A9F1-D22F-497F-B4D3-C8994B7A9EE3}" type="datetimeFigureOut">
              <a:rPr lang="en-US" smtClean="0"/>
              <a:t>6/1/2010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5D2CA3-B759-4D93-BB72-04CA8BAC0BDD}" type="slidenum">
              <a:rPr lang="en-US" smtClean="0"/>
              <a:t>‹#›</a:t>
            </a:fld>
            <a:endParaRPr lang="en-US"/>
          </a:p>
        </p:txBody>
      </p:sp>
    </p:spTree>
    <p:extLst>
      <p:ext uri="{BB962C8B-B14F-4D97-AF65-F5344CB8AC3E}">
        <p14:creationId xmlns:p14="http://schemas.microsoft.com/office/powerpoint/2010/main" val="2799533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xmlns:mc="http://schemas.openxmlformats.org/markup-compatibility/2006" xmlns:a14="http://schemas.microsoft.com/office/drawing/2010/main" val="231F20" mc:Ignorabl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F9A9F1-D22F-497F-B4D3-C8994B7A9EE3}" type="datetimeFigureOut">
              <a:rPr lang="en-US" smtClean="0"/>
              <a:t>6/1/2010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D2CA3-B759-4D93-BB72-04CA8BAC0BDD}" type="slidenum">
              <a:rPr lang="en-US" smtClean="0"/>
              <a:t>‹#›</a:t>
            </a:fld>
            <a:endParaRPr lang="en-US"/>
          </a:p>
        </p:txBody>
      </p:sp>
    </p:spTree>
    <p:extLst>
      <p:ext uri="{BB962C8B-B14F-4D97-AF65-F5344CB8AC3E}">
        <p14:creationId xmlns:p14="http://schemas.microsoft.com/office/powerpoint/2010/main" val="862193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tylermenezes\Desktop\Hunt the Wumpus\Assets\Presentation\Slideshow\Slides\Opening Slide.png"/>
          <p:cNvPicPr>
            <a:picLocks noChangeAspect="1" noChangeArrowheads="1"/>
          </p:cNvPicPr>
          <p:nvPr/>
        </p:nvPicPr>
        <p:blipFill rotWithShape="1">
          <a:blip r:embed="rId3">
            <a:extLst>
              <a:ext uri="{28A0092B-C50C-407E-A947-70E740481C1C}">
                <a14:useLocalDpi xmlns:a14="http://schemas.microsoft.com/office/drawing/2010/main" val="0"/>
              </a:ext>
            </a:extLst>
          </a:blip>
          <a:srcRect l="38573" t="37754" r="6412" b="15231"/>
          <a:stretch/>
        </p:blipFill>
        <p:spPr bwMode="auto">
          <a:xfrm>
            <a:off x="-76200" y="-86325"/>
            <a:ext cx="9296400" cy="6957025"/>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120759568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tylermenezes\Desktop\Hunt the Wumpus\Assets\Presentation\Slideshow\Slides\Art\Intr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5" y="-76200"/>
            <a:ext cx="9247045" cy="6934199"/>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6014468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ylermenezes\Desktop\Hunt the Wumpus\Assets\Presentation\Slideshow\Slides\Art\Co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914"/>
            <a:ext cx="9220200" cy="6929914"/>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19487519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tylermenezes\Desktop\Hunt the Wumpus\Assets\Presentation\Slideshow\Slides\Art\J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75069"/>
            <a:ext cx="9207500" cy="6920369"/>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245845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tylermenezes\Desktop\Hunt the Wumpus\Assets\Presentation\Slideshow\Slides\Art\Nik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214"/>
            <a:ext cx="9220200" cy="6929914"/>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26587245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ylermenezes\Desktop\Hunt the Wumpus\Assets\Presentation\Slideshow\Slides\Art\Se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1914"/>
            <a:ext cx="9220199" cy="6929914"/>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21738288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ylermenezes\Desktop\Hunt the Wumpus\Assets\Presentation\Slideshow\Slides\Art\Dalt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1914"/>
            <a:ext cx="9220199" cy="6929914"/>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387646644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tylermenezes\Desktop\Hunt the Wumpus\Assets\Presentation\Slideshow\Slides\Art\Mel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1914"/>
            <a:ext cx="9220199" cy="6929914"/>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9997528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ylermenezes\Desktop\Wumpus\Presentation Assets\Slideshow\Slides\Quotes\LicensingMode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
            <a:ext cx="9220200" cy="6914069"/>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203321541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tylermenezes\Desktop\Hunt the Wumpus\Assets\Presentation\Slideshow\Slides\Demo.png"/>
          <p:cNvPicPr>
            <a:picLocks noChangeAspect="1" noChangeArrowheads="1"/>
          </p:cNvPicPr>
          <p:nvPr/>
        </p:nvPicPr>
        <p:blipFill rotWithShape="1">
          <a:blip r:embed="rId2">
            <a:extLst>
              <a:ext uri="{28A0092B-C50C-407E-A947-70E740481C1C}">
                <a14:useLocalDpi xmlns:a14="http://schemas.microsoft.com/office/drawing/2010/main" val="0"/>
              </a:ext>
            </a:extLst>
          </a:blip>
          <a:srcRect t="7686" r="4451"/>
          <a:stretch/>
        </p:blipFill>
        <p:spPr bwMode="auto">
          <a:xfrm>
            <a:off x="0" y="-14342"/>
            <a:ext cx="9144000" cy="6872342"/>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8171547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tylermenezes\Desktop\Hunt the Wumpus\Assets\Presentation\Slideshow\Slides\Q&am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070"/>
            <a:ext cx="9220200" cy="6914069"/>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2017861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tylermenezes\Desktop\Hunt the Wumpus\Assets\Presentation\Slideshow\Slides\RedmondReporter.png"/>
          <p:cNvPicPr>
            <a:picLocks noChangeAspect="1" noChangeArrowheads="1"/>
          </p:cNvPicPr>
          <p:nvPr/>
        </p:nvPicPr>
        <p:blipFill rotWithShape="1">
          <a:blip r:embed="rId2">
            <a:extLst>
              <a:ext uri="{28A0092B-C50C-407E-A947-70E740481C1C}">
                <a14:useLocalDpi xmlns:a14="http://schemas.microsoft.com/office/drawing/2010/main" val="0"/>
              </a:ext>
            </a:extLst>
          </a:blip>
          <a:srcRect l="1301" t="15227" r="4345" b="7077"/>
          <a:stretch/>
        </p:blipFill>
        <p:spPr bwMode="auto">
          <a:xfrm>
            <a:off x="0" y="-25400"/>
            <a:ext cx="9200927" cy="6883400"/>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35287912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tylermenezes\Desktop\Hunt the Wumpus\Assets\Presentation\Slideshow\Slides\Code\Intr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070"/>
            <a:ext cx="9220200" cy="6914069"/>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42032703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tylermenezes\Desktop\Hunt the Wumpus\Assets\Presentation\Slideshow\Slides\Code\Ty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49669"/>
            <a:ext cx="9207500" cy="6920369"/>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42021495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ylermenezes\Desktop\Hunt the Wumpus\Assets\Presentation\Slideshow\Slides\Code\Preet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915"/>
            <a:ext cx="9220200" cy="6929915"/>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274631851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ylermenezes\Desktop\Hunt the Wumpus\Assets\Presentation\Slideshow\Slides\Code\Ad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4"/>
            <a:ext cx="9220200" cy="6929914"/>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9735843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tylermenezes\Desktop\Hunt the Wumpus\Assets\Presentation\Slideshow\Slides\Code\Pau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215"/>
            <a:ext cx="9220200" cy="6929915"/>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346362516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C:\Users\tylermenezes\Desktop\Slideshow\Slides\Quotes\ThinkingMachine.png"/>
          <p:cNvPicPr>
            <a:picLocks noChangeAspect="1" noChangeArrowheads="1"/>
          </p:cNvPicPr>
          <p:nvPr/>
        </p:nvPicPr>
        <p:blipFill rotWithShape="1">
          <a:blip r:embed="rId3">
            <a:extLst>
              <a:ext uri="{28A0092B-C50C-407E-A947-70E740481C1C}">
                <a14:useLocalDpi xmlns:a14="http://schemas.microsoft.com/office/drawing/2010/main" val="0"/>
              </a:ext>
            </a:extLst>
          </a:blip>
          <a:srcRect l="819" t="818" r="819" b="805"/>
          <a:stretch/>
        </p:blipFill>
        <p:spPr bwMode="auto">
          <a:xfrm>
            <a:off x="0" y="1"/>
            <a:ext cx="9144000" cy="6857999"/>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31920086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tylermenezes\Desktop\Slideshow\Slides\Code\MorphismIntroSlide.png"/>
          <p:cNvPicPr>
            <a:picLocks noChangeAspect="1" noChangeArrowheads="1"/>
          </p:cNvPicPr>
          <p:nvPr/>
        </p:nvPicPr>
        <p:blipFill rotWithShape="1">
          <a:blip r:embed="rId3">
            <a:extLst>
              <a:ext uri="{28A0092B-C50C-407E-A947-70E740481C1C}">
                <a14:useLocalDpi xmlns:a14="http://schemas.microsoft.com/office/drawing/2010/main" val="0"/>
              </a:ext>
            </a:extLst>
          </a:blip>
          <a:srcRect l="547" t="879" r="822" b="1087"/>
          <a:stretch/>
        </p:blipFill>
        <p:spPr bwMode="auto">
          <a:xfrm>
            <a:off x="0" y="0"/>
            <a:ext cx="9144000" cy="6858000"/>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Tree>
    <p:extLst>
      <p:ext uri="{BB962C8B-B14F-4D97-AF65-F5344CB8AC3E}">
        <p14:creationId xmlns:p14="http://schemas.microsoft.com/office/powerpoint/2010/main" val="22738719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xmlns:mc="http://schemas.openxmlformats.org/markup-compatibility/2006" xmlns:a14="http://schemas.microsoft.com/office/drawing/2010/main" val="1F497D" mc:Ignorable=""/>
      </a:dk2>
      <a:lt2>
        <a:srgbClr xmlns:mc="http://schemas.openxmlformats.org/markup-compatibility/2006" xmlns:a14="http://schemas.microsoft.com/office/drawing/2010/main" val="EEECE1" mc:Ignorable=""/>
      </a:lt2>
      <a:accent1>
        <a:srgbClr xmlns:mc="http://schemas.openxmlformats.org/markup-compatibility/2006" xmlns:a14="http://schemas.microsoft.com/office/drawing/2010/main" val="4F81BD" mc:Ignorable=""/>
      </a:accent1>
      <a:accent2>
        <a:srgbClr xmlns:mc="http://schemas.openxmlformats.org/markup-compatibility/2006" xmlns:a14="http://schemas.microsoft.com/office/drawing/2010/main" val="C0504D" mc:Ignorable=""/>
      </a:accent2>
      <a:accent3>
        <a:srgbClr xmlns:mc="http://schemas.openxmlformats.org/markup-compatibility/2006" xmlns:a14="http://schemas.microsoft.com/office/drawing/2010/main" val="9BBB59" mc:Ignorable=""/>
      </a:accent3>
      <a:accent4>
        <a:srgbClr xmlns:mc="http://schemas.openxmlformats.org/markup-compatibility/2006" xmlns:a14="http://schemas.microsoft.com/office/drawing/2010/main" val="8064A2" mc:Ignorable=""/>
      </a:accent4>
      <a:accent5>
        <a:srgbClr xmlns:mc="http://schemas.openxmlformats.org/markup-compatibility/2006" xmlns:a14="http://schemas.microsoft.com/office/drawing/2010/main" val="4BACC6" mc:Ignorable=""/>
      </a:accent5>
      <a:accent6>
        <a:srgbClr xmlns:mc="http://schemas.openxmlformats.org/markup-compatibility/2006" xmlns:a14="http://schemas.microsoft.com/office/drawing/2010/main" val="F79646" mc:Ignorable=""/>
      </a:accent6>
      <a:hlink>
        <a:srgbClr xmlns:mc="http://schemas.openxmlformats.org/markup-compatibility/2006" xmlns:a14="http://schemas.microsoft.com/office/drawing/2010/main" val="0000FF" mc:Ignorable=""/>
      </a:hlink>
      <a:folHlink>
        <a:srgbClr xmlns:mc="http://schemas.openxmlformats.org/markup-compatibility/2006" xmlns:a14="http://schemas.microsoft.com/office/drawing/2010/main" val="800080" mc:Ignorabl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xmlns:mc="http://schemas.openxmlformats.org/markup-compatibility/2006" xmlns:a14="http://schemas.microsoft.com/office/drawing/2010/main" val="000000" mc:Ignorable="">
                <a:alpha val="38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xmlns:mc="http://schemas.openxmlformats.org/markup-compatibility/2006" xmlns:a14="http://schemas.microsoft.com/office/drawing/2010/main" val="1F497D" mc:Ignorable=""/>
      </a:dk2>
      <a:lt2>
        <a:srgbClr xmlns:mc="http://schemas.openxmlformats.org/markup-compatibility/2006" xmlns:a14="http://schemas.microsoft.com/office/drawing/2010/main" val="EEECE1" mc:Ignorable=""/>
      </a:lt2>
      <a:accent1>
        <a:srgbClr xmlns:mc="http://schemas.openxmlformats.org/markup-compatibility/2006" xmlns:a14="http://schemas.microsoft.com/office/drawing/2010/main" val="4F81BD" mc:Ignorable=""/>
      </a:accent1>
      <a:accent2>
        <a:srgbClr xmlns:mc="http://schemas.openxmlformats.org/markup-compatibility/2006" xmlns:a14="http://schemas.microsoft.com/office/drawing/2010/main" val="C0504D" mc:Ignorable=""/>
      </a:accent2>
      <a:accent3>
        <a:srgbClr xmlns:mc="http://schemas.openxmlformats.org/markup-compatibility/2006" xmlns:a14="http://schemas.microsoft.com/office/drawing/2010/main" val="9BBB59" mc:Ignorable=""/>
      </a:accent3>
      <a:accent4>
        <a:srgbClr xmlns:mc="http://schemas.openxmlformats.org/markup-compatibility/2006" xmlns:a14="http://schemas.microsoft.com/office/drawing/2010/main" val="8064A2" mc:Ignorable=""/>
      </a:accent4>
      <a:accent5>
        <a:srgbClr xmlns:mc="http://schemas.openxmlformats.org/markup-compatibility/2006" xmlns:a14="http://schemas.microsoft.com/office/drawing/2010/main" val="4BACC6" mc:Ignorable=""/>
      </a:accent5>
      <a:accent6>
        <a:srgbClr xmlns:mc="http://schemas.openxmlformats.org/markup-compatibility/2006" xmlns:a14="http://schemas.microsoft.com/office/drawing/2010/main" val="F79646" mc:Ignorable=""/>
      </a:accent6>
      <a:hlink>
        <a:srgbClr xmlns:mc="http://schemas.openxmlformats.org/markup-compatibility/2006" xmlns:a14="http://schemas.microsoft.com/office/drawing/2010/main" val="0000FF" mc:Ignorable=""/>
      </a:hlink>
      <a:folHlink>
        <a:srgbClr xmlns:mc="http://schemas.openxmlformats.org/markup-compatibility/2006" xmlns:a14="http://schemas.microsoft.com/office/drawing/2010/main" val="800080" mc:Ignorabl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xmlns:mc="http://schemas.openxmlformats.org/markup-compatibility/2006" xmlns:a14="http://schemas.microsoft.com/office/drawing/2010/main" val="000000" mc:Ignorable="">
                <a:alpha val="38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TotalTime>
  <Words>428</Words>
  <Application>Microsoft Office PowerPoint</Application>
  <PresentationFormat>On-screen Show (4:3)</PresentationFormat>
  <Paragraphs>34</Paragraphs>
  <Slides>19</Slides>
  <Notes>5</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 Mervyn Menezes</dc:creator>
  <cp:lastModifiedBy>Tyler Mervyn Menezes</cp:lastModifiedBy>
  <cp:revision>40</cp:revision>
  <dcterms:created xsi:type="dcterms:W3CDTF">2010-05-13T04:07:51Z</dcterms:created>
  <dcterms:modified xsi:type="dcterms:W3CDTF">2010-06-02T08:02:34Z</dcterms:modified>
</cp:coreProperties>
</file>